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1" r:id="rId4"/>
    <p:sldId id="258" r:id="rId5"/>
    <p:sldId id="273" r:id="rId6"/>
    <p:sldId id="275" r:id="rId7"/>
    <p:sldId id="276" r:id="rId8"/>
    <p:sldId id="274" r:id="rId9"/>
    <p:sldId id="268" r:id="rId10"/>
    <p:sldId id="279" r:id="rId11"/>
    <p:sldId id="277" r:id="rId12"/>
    <p:sldId id="270" r:id="rId13"/>
    <p:sldId id="278" r:id="rId14"/>
    <p:sldId id="266" r:id="rId15"/>
    <p:sldId id="264" r:id="rId16"/>
    <p:sldId id="272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E4BDC-9A4C-4EE3-9677-75B1723869F5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160E16F4-D514-48F1-B859-ED0F17BDEA21}">
      <dgm:prSet phldrT="[Text]" custT="1"/>
      <dgm:spPr/>
      <dgm:t>
        <a:bodyPr/>
        <a:lstStyle/>
        <a:p>
          <a:r>
            <a:rPr lang="de-DE" sz="2000" dirty="0"/>
            <a:t>Kommunikations-</a:t>
          </a:r>
          <a:r>
            <a:rPr lang="de-DE" sz="2000" dirty="0" err="1"/>
            <a:t>kompetenz</a:t>
          </a:r>
          <a:endParaRPr lang="de-DE" sz="2000" dirty="0"/>
        </a:p>
      </dgm:t>
    </dgm:pt>
    <dgm:pt modelId="{5974A94E-96F0-411B-910F-23A617DC0872}" type="parTrans" cxnId="{96E1CC41-8210-41FC-9F63-85E83CC8ADF4}">
      <dgm:prSet/>
      <dgm:spPr/>
      <dgm:t>
        <a:bodyPr/>
        <a:lstStyle/>
        <a:p>
          <a:endParaRPr lang="de-DE" sz="2000"/>
        </a:p>
      </dgm:t>
    </dgm:pt>
    <dgm:pt modelId="{9DF4B61C-A9DA-44B4-AA30-9694676AFBC6}" type="sibTrans" cxnId="{96E1CC41-8210-41FC-9F63-85E83CC8ADF4}">
      <dgm:prSet/>
      <dgm:spPr/>
      <dgm:t>
        <a:bodyPr/>
        <a:lstStyle/>
        <a:p>
          <a:endParaRPr lang="de-DE" sz="2000"/>
        </a:p>
      </dgm:t>
    </dgm:pt>
    <dgm:pt modelId="{0F643E98-1452-4D4B-B9B3-B1852B13441A}">
      <dgm:prSet phldrT="[Text]" custT="1"/>
      <dgm:spPr/>
      <dgm:t>
        <a:bodyPr/>
        <a:lstStyle/>
        <a:p>
          <a:r>
            <a:rPr lang="de-DE" sz="2000" dirty="0"/>
            <a:t>Hör-verstehen</a:t>
          </a:r>
        </a:p>
      </dgm:t>
    </dgm:pt>
    <dgm:pt modelId="{ACB987B5-BB14-42CC-9B56-E67EEAF5EC7B}" type="parTrans" cxnId="{92A0E585-9C81-491D-9C96-1F82E6367F93}">
      <dgm:prSet/>
      <dgm:spPr/>
      <dgm:t>
        <a:bodyPr/>
        <a:lstStyle/>
        <a:p>
          <a:endParaRPr lang="de-DE" sz="2000"/>
        </a:p>
      </dgm:t>
    </dgm:pt>
    <dgm:pt modelId="{AB66B859-E4C6-450B-8CA2-2EEFB72008B7}" type="sibTrans" cxnId="{92A0E585-9C81-491D-9C96-1F82E6367F93}">
      <dgm:prSet/>
      <dgm:spPr/>
      <dgm:t>
        <a:bodyPr/>
        <a:lstStyle/>
        <a:p>
          <a:endParaRPr lang="de-DE" sz="2000"/>
        </a:p>
      </dgm:t>
    </dgm:pt>
    <dgm:pt modelId="{31E49314-A847-4A48-A41E-6169437F012C}">
      <dgm:prSet phldrT="[Text]" custT="1"/>
      <dgm:spPr/>
      <dgm:t>
        <a:bodyPr/>
        <a:lstStyle/>
        <a:p>
          <a:r>
            <a:rPr lang="de-DE" sz="2000" dirty="0"/>
            <a:t>Lese-verstehen</a:t>
          </a:r>
        </a:p>
      </dgm:t>
    </dgm:pt>
    <dgm:pt modelId="{5198EB98-B21D-4498-8894-36333F001413}" type="parTrans" cxnId="{DBABBBF0-BB01-44C7-8AD6-9498D15C5770}">
      <dgm:prSet/>
      <dgm:spPr/>
      <dgm:t>
        <a:bodyPr/>
        <a:lstStyle/>
        <a:p>
          <a:endParaRPr lang="de-DE" sz="2000"/>
        </a:p>
      </dgm:t>
    </dgm:pt>
    <dgm:pt modelId="{9AEE6701-A9A7-4444-BB18-7E96DE197001}" type="sibTrans" cxnId="{DBABBBF0-BB01-44C7-8AD6-9498D15C5770}">
      <dgm:prSet/>
      <dgm:spPr/>
      <dgm:t>
        <a:bodyPr/>
        <a:lstStyle/>
        <a:p>
          <a:endParaRPr lang="de-DE" sz="2000"/>
        </a:p>
      </dgm:t>
    </dgm:pt>
    <dgm:pt modelId="{B12D22D5-ED89-4C40-8BBA-B6E92325AE74}">
      <dgm:prSet phldrT="[Text]" custT="1"/>
      <dgm:spPr/>
      <dgm:t>
        <a:bodyPr/>
        <a:lstStyle/>
        <a:p>
          <a:r>
            <a:rPr lang="de-DE" sz="2000" dirty="0"/>
            <a:t>Wortschatz</a:t>
          </a:r>
        </a:p>
      </dgm:t>
    </dgm:pt>
    <dgm:pt modelId="{7F88A2E8-1127-4868-8016-772521D35AE6}" type="parTrans" cxnId="{56BCDDF6-E33D-4980-81B7-D8DBA5894F4D}">
      <dgm:prSet/>
      <dgm:spPr/>
      <dgm:t>
        <a:bodyPr/>
        <a:lstStyle/>
        <a:p>
          <a:endParaRPr lang="de-DE" sz="2000"/>
        </a:p>
      </dgm:t>
    </dgm:pt>
    <dgm:pt modelId="{F7B37915-3530-4124-8845-0C6DFC108794}" type="sibTrans" cxnId="{56BCDDF6-E33D-4980-81B7-D8DBA5894F4D}">
      <dgm:prSet/>
      <dgm:spPr/>
      <dgm:t>
        <a:bodyPr/>
        <a:lstStyle/>
        <a:p>
          <a:endParaRPr lang="de-DE" sz="2000"/>
        </a:p>
      </dgm:t>
    </dgm:pt>
    <dgm:pt modelId="{B22CFFD5-1069-46AC-BC15-53914ABB96AA}">
      <dgm:prSet phldrT="[Text]" custT="1"/>
      <dgm:spPr/>
      <dgm:t>
        <a:bodyPr/>
        <a:lstStyle/>
        <a:p>
          <a:r>
            <a:rPr lang="de-DE" sz="2000" dirty="0"/>
            <a:t>Grammatik</a:t>
          </a:r>
        </a:p>
      </dgm:t>
    </dgm:pt>
    <dgm:pt modelId="{4DBA3761-943A-47FC-9AD6-1E56CC9F2261}" type="parTrans" cxnId="{88B91C95-6506-4FBF-9B23-179F401609A1}">
      <dgm:prSet/>
      <dgm:spPr/>
      <dgm:t>
        <a:bodyPr/>
        <a:lstStyle/>
        <a:p>
          <a:endParaRPr lang="de-DE" sz="2000"/>
        </a:p>
      </dgm:t>
    </dgm:pt>
    <dgm:pt modelId="{31860BD9-520D-4DC0-A095-7E2A4B198243}" type="sibTrans" cxnId="{88B91C95-6506-4FBF-9B23-179F401609A1}">
      <dgm:prSet/>
      <dgm:spPr/>
      <dgm:t>
        <a:bodyPr/>
        <a:lstStyle/>
        <a:p>
          <a:endParaRPr lang="de-DE" sz="2000"/>
        </a:p>
      </dgm:t>
    </dgm:pt>
    <dgm:pt modelId="{66F6D3E5-3B97-44F1-8FF5-A77DB589BFDE}">
      <dgm:prSet custT="1"/>
      <dgm:spPr/>
      <dgm:t>
        <a:bodyPr/>
        <a:lstStyle/>
        <a:p>
          <a:r>
            <a:rPr lang="de-DE" sz="2000" dirty="0"/>
            <a:t>Aussprache</a:t>
          </a:r>
        </a:p>
      </dgm:t>
    </dgm:pt>
    <dgm:pt modelId="{E1E9DE08-699B-4176-BCFA-9E64D232535D}" type="parTrans" cxnId="{CEA51476-98A3-4324-B55E-21F4E4B0C625}">
      <dgm:prSet/>
      <dgm:spPr/>
      <dgm:t>
        <a:bodyPr/>
        <a:lstStyle/>
        <a:p>
          <a:endParaRPr lang="de-DE" sz="2000"/>
        </a:p>
      </dgm:t>
    </dgm:pt>
    <dgm:pt modelId="{CC300181-0A2E-4427-A519-DF4678907A04}" type="sibTrans" cxnId="{CEA51476-98A3-4324-B55E-21F4E4B0C625}">
      <dgm:prSet/>
      <dgm:spPr/>
      <dgm:t>
        <a:bodyPr/>
        <a:lstStyle/>
        <a:p>
          <a:endParaRPr lang="de-DE" sz="2000"/>
        </a:p>
      </dgm:t>
    </dgm:pt>
    <dgm:pt modelId="{28F4E554-4D94-46EE-821B-7D8C85A9B557}">
      <dgm:prSet/>
      <dgm:spPr/>
      <dgm:t>
        <a:bodyPr/>
        <a:lstStyle/>
        <a:p>
          <a:r>
            <a:rPr lang="de-DE" dirty="0"/>
            <a:t>Landeskunde</a:t>
          </a:r>
        </a:p>
      </dgm:t>
    </dgm:pt>
    <dgm:pt modelId="{902D900D-8756-4371-9CB2-10AE61EB2940}" type="parTrans" cxnId="{99A989AC-E508-4B20-9AC1-0102F52F9B72}">
      <dgm:prSet/>
      <dgm:spPr/>
      <dgm:t>
        <a:bodyPr/>
        <a:lstStyle/>
        <a:p>
          <a:endParaRPr lang="de-DE"/>
        </a:p>
      </dgm:t>
    </dgm:pt>
    <dgm:pt modelId="{BCB159EF-2246-4F66-B20D-BE6501AB1D0E}" type="sibTrans" cxnId="{99A989AC-E508-4B20-9AC1-0102F52F9B72}">
      <dgm:prSet/>
      <dgm:spPr/>
      <dgm:t>
        <a:bodyPr/>
        <a:lstStyle/>
        <a:p>
          <a:endParaRPr lang="de-DE"/>
        </a:p>
      </dgm:t>
    </dgm:pt>
    <dgm:pt modelId="{CD6448C4-B4FD-4ABD-94CD-B5820E88CF92}" type="pres">
      <dgm:prSet presAssocID="{52FE4BDC-9A4C-4EE3-9677-75B1723869F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58E1CCC-892F-4B4C-BBBA-A65288CF0BA7}" type="pres">
      <dgm:prSet presAssocID="{160E16F4-D514-48F1-B859-ED0F17BDEA21}" presName="centerShape" presStyleLbl="node0" presStyleIdx="0" presStyleCnt="1" custScaleX="135850" custScaleY="128723"/>
      <dgm:spPr/>
    </dgm:pt>
    <dgm:pt modelId="{22DF5B7D-6978-480E-91AF-397009F35CBC}" type="pres">
      <dgm:prSet presAssocID="{0F643E98-1452-4D4B-B9B3-B1852B13441A}" presName="node" presStyleLbl="node1" presStyleIdx="0" presStyleCnt="6" custScaleX="152746" custScaleY="129904">
        <dgm:presLayoutVars>
          <dgm:bulletEnabled val="1"/>
        </dgm:presLayoutVars>
      </dgm:prSet>
      <dgm:spPr/>
    </dgm:pt>
    <dgm:pt modelId="{35E1CAA1-1D9B-4923-B2A4-EF02E43C4A5E}" type="pres">
      <dgm:prSet presAssocID="{0F643E98-1452-4D4B-B9B3-B1852B13441A}" presName="dummy" presStyleCnt="0"/>
      <dgm:spPr/>
    </dgm:pt>
    <dgm:pt modelId="{2E9C2DAE-69A7-4FD5-B36B-A5E11FAD1D88}" type="pres">
      <dgm:prSet presAssocID="{AB66B859-E4C6-450B-8CA2-2EEFB72008B7}" presName="sibTrans" presStyleLbl="sibTrans2D1" presStyleIdx="0" presStyleCnt="6"/>
      <dgm:spPr/>
    </dgm:pt>
    <dgm:pt modelId="{92A3FA6F-1BD1-41A9-B79B-9826AEAE637C}" type="pres">
      <dgm:prSet presAssocID="{31E49314-A847-4A48-A41E-6169437F012C}" presName="node" presStyleLbl="node1" presStyleIdx="1" presStyleCnt="6" custScaleX="147868" custScaleY="135585">
        <dgm:presLayoutVars>
          <dgm:bulletEnabled val="1"/>
        </dgm:presLayoutVars>
      </dgm:prSet>
      <dgm:spPr/>
    </dgm:pt>
    <dgm:pt modelId="{B57E9A38-2348-45EF-B6FE-8F8B83D2F991}" type="pres">
      <dgm:prSet presAssocID="{31E49314-A847-4A48-A41E-6169437F012C}" presName="dummy" presStyleCnt="0"/>
      <dgm:spPr/>
    </dgm:pt>
    <dgm:pt modelId="{9BFDD090-5C12-44E7-A12F-9D6C8FB045F2}" type="pres">
      <dgm:prSet presAssocID="{9AEE6701-A9A7-4444-BB18-7E96DE197001}" presName="sibTrans" presStyleLbl="sibTrans2D1" presStyleIdx="1" presStyleCnt="6"/>
      <dgm:spPr/>
    </dgm:pt>
    <dgm:pt modelId="{72171379-20E0-41BB-B337-D7B451FB24AA}" type="pres">
      <dgm:prSet presAssocID="{B12D22D5-ED89-4C40-8BBA-B6E92325AE74}" presName="node" presStyleLbl="node1" presStyleIdx="2" presStyleCnt="6" custScaleX="141634" custScaleY="134456">
        <dgm:presLayoutVars>
          <dgm:bulletEnabled val="1"/>
        </dgm:presLayoutVars>
      </dgm:prSet>
      <dgm:spPr/>
    </dgm:pt>
    <dgm:pt modelId="{B3FA5663-27AB-4B7F-819F-4A3ADF113001}" type="pres">
      <dgm:prSet presAssocID="{B12D22D5-ED89-4C40-8BBA-B6E92325AE74}" presName="dummy" presStyleCnt="0"/>
      <dgm:spPr/>
    </dgm:pt>
    <dgm:pt modelId="{C73A84C6-F2A4-4380-BA13-4E4D79F9778A}" type="pres">
      <dgm:prSet presAssocID="{F7B37915-3530-4124-8845-0C6DFC108794}" presName="sibTrans" presStyleLbl="sibTrans2D1" presStyleIdx="2" presStyleCnt="6"/>
      <dgm:spPr/>
    </dgm:pt>
    <dgm:pt modelId="{7898A549-815B-4018-ACFF-B9DACF58B77A}" type="pres">
      <dgm:prSet presAssocID="{66F6D3E5-3B97-44F1-8FF5-A77DB589BFDE}" presName="node" presStyleLbl="node1" presStyleIdx="3" presStyleCnt="6" custScaleX="155261" custScaleY="127819">
        <dgm:presLayoutVars>
          <dgm:bulletEnabled val="1"/>
        </dgm:presLayoutVars>
      </dgm:prSet>
      <dgm:spPr/>
    </dgm:pt>
    <dgm:pt modelId="{FE17DED6-055F-429F-B51E-3C41431BE44E}" type="pres">
      <dgm:prSet presAssocID="{66F6D3E5-3B97-44F1-8FF5-A77DB589BFDE}" presName="dummy" presStyleCnt="0"/>
      <dgm:spPr/>
    </dgm:pt>
    <dgm:pt modelId="{030C1383-3375-401D-BB4D-577C5E72801D}" type="pres">
      <dgm:prSet presAssocID="{CC300181-0A2E-4427-A519-DF4678907A04}" presName="sibTrans" presStyleLbl="sibTrans2D1" presStyleIdx="3" presStyleCnt="6"/>
      <dgm:spPr/>
    </dgm:pt>
    <dgm:pt modelId="{28E4CEF4-11CF-4646-BE30-CD65529352C2}" type="pres">
      <dgm:prSet presAssocID="{28F4E554-4D94-46EE-821B-7D8C85A9B557}" presName="node" presStyleLbl="node1" presStyleIdx="4" presStyleCnt="6" custScaleX="153058" custScaleY="140474">
        <dgm:presLayoutVars>
          <dgm:bulletEnabled val="1"/>
        </dgm:presLayoutVars>
      </dgm:prSet>
      <dgm:spPr/>
    </dgm:pt>
    <dgm:pt modelId="{0E8DA52F-33D0-47FB-97F4-2AD19B839DD1}" type="pres">
      <dgm:prSet presAssocID="{28F4E554-4D94-46EE-821B-7D8C85A9B557}" presName="dummy" presStyleCnt="0"/>
      <dgm:spPr/>
    </dgm:pt>
    <dgm:pt modelId="{1A217D4D-08E2-4EA5-AEE8-B3AEB140CCD6}" type="pres">
      <dgm:prSet presAssocID="{BCB159EF-2246-4F66-B20D-BE6501AB1D0E}" presName="sibTrans" presStyleLbl="sibTrans2D1" presStyleIdx="4" presStyleCnt="6"/>
      <dgm:spPr/>
    </dgm:pt>
    <dgm:pt modelId="{BA9960B9-4587-41FC-AF63-DE3F2F911ECB}" type="pres">
      <dgm:prSet presAssocID="{B22CFFD5-1069-46AC-BC15-53914ABB96AA}" presName="node" presStyleLbl="node1" presStyleIdx="5" presStyleCnt="6" custScaleX="159292" custScaleY="144802">
        <dgm:presLayoutVars>
          <dgm:bulletEnabled val="1"/>
        </dgm:presLayoutVars>
      </dgm:prSet>
      <dgm:spPr/>
    </dgm:pt>
    <dgm:pt modelId="{63CCB52F-4D12-4BCB-A0FB-1F2C5361EF54}" type="pres">
      <dgm:prSet presAssocID="{B22CFFD5-1069-46AC-BC15-53914ABB96AA}" presName="dummy" presStyleCnt="0"/>
      <dgm:spPr/>
    </dgm:pt>
    <dgm:pt modelId="{18176698-B1E2-43FD-B9E3-8E8BE7522871}" type="pres">
      <dgm:prSet presAssocID="{31860BD9-520D-4DC0-A095-7E2A4B198243}" presName="sibTrans" presStyleLbl="sibTrans2D1" presStyleIdx="5" presStyleCnt="6"/>
      <dgm:spPr/>
    </dgm:pt>
  </dgm:ptLst>
  <dgm:cxnLst>
    <dgm:cxn modelId="{359DC92A-4EC3-413D-9E33-0A4E34E052E7}" type="presOf" srcId="{B22CFFD5-1069-46AC-BC15-53914ABB96AA}" destId="{BA9960B9-4587-41FC-AF63-DE3F2F911ECB}" srcOrd="0" destOrd="0" presId="urn:microsoft.com/office/officeart/2005/8/layout/radial6"/>
    <dgm:cxn modelId="{AFD58460-EF0A-4B81-B34F-DD981EC060DA}" type="presOf" srcId="{52FE4BDC-9A4C-4EE3-9677-75B1723869F5}" destId="{CD6448C4-B4FD-4ABD-94CD-B5820E88CF92}" srcOrd="0" destOrd="0" presId="urn:microsoft.com/office/officeart/2005/8/layout/radial6"/>
    <dgm:cxn modelId="{96E1CC41-8210-41FC-9F63-85E83CC8ADF4}" srcId="{52FE4BDC-9A4C-4EE3-9677-75B1723869F5}" destId="{160E16F4-D514-48F1-B859-ED0F17BDEA21}" srcOrd="0" destOrd="0" parTransId="{5974A94E-96F0-411B-910F-23A617DC0872}" sibTransId="{9DF4B61C-A9DA-44B4-AA30-9694676AFBC6}"/>
    <dgm:cxn modelId="{AAB89243-E394-4CD6-8C17-95C69BB1451A}" type="presOf" srcId="{28F4E554-4D94-46EE-821B-7D8C85A9B557}" destId="{28E4CEF4-11CF-4646-BE30-CD65529352C2}" srcOrd="0" destOrd="0" presId="urn:microsoft.com/office/officeart/2005/8/layout/radial6"/>
    <dgm:cxn modelId="{73EFD764-C038-4C79-BDDE-1B612A3A3C31}" type="presOf" srcId="{9AEE6701-A9A7-4444-BB18-7E96DE197001}" destId="{9BFDD090-5C12-44E7-A12F-9D6C8FB045F2}" srcOrd="0" destOrd="0" presId="urn:microsoft.com/office/officeart/2005/8/layout/radial6"/>
    <dgm:cxn modelId="{21AD4050-0694-4199-9299-FE36EF2DA782}" type="presOf" srcId="{BCB159EF-2246-4F66-B20D-BE6501AB1D0E}" destId="{1A217D4D-08E2-4EA5-AEE8-B3AEB140CCD6}" srcOrd="0" destOrd="0" presId="urn:microsoft.com/office/officeart/2005/8/layout/radial6"/>
    <dgm:cxn modelId="{47F29670-23FC-489C-B27D-367134E8C8C0}" type="presOf" srcId="{160E16F4-D514-48F1-B859-ED0F17BDEA21}" destId="{D58E1CCC-892F-4B4C-BBBA-A65288CF0BA7}" srcOrd="0" destOrd="0" presId="urn:microsoft.com/office/officeart/2005/8/layout/radial6"/>
    <dgm:cxn modelId="{A0666172-D341-4BDF-92AF-8B533B5C1012}" type="presOf" srcId="{31860BD9-520D-4DC0-A095-7E2A4B198243}" destId="{18176698-B1E2-43FD-B9E3-8E8BE7522871}" srcOrd="0" destOrd="0" presId="urn:microsoft.com/office/officeart/2005/8/layout/radial6"/>
    <dgm:cxn modelId="{CEA51476-98A3-4324-B55E-21F4E4B0C625}" srcId="{160E16F4-D514-48F1-B859-ED0F17BDEA21}" destId="{66F6D3E5-3B97-44F1-8FF5-A77DB589BFDE}" srcOrd="3" destOrd="0" parTransId="{E1E9DE08-699B-4176-BCFA-9E64D232535D}" sibTransId="{CC300181-0A2E-4427-A519-DF4678907A04}"/>
    <dgm:cxn modelId="{D6DCFE7B-92B2-471D-ACBC-1F61BE122587}" type="presOf" srcId="{0F643E98-1452-4D4B-B9B3-B1852B13441A}" destId="{22DF5B7D-6978-480E-91AF-397009F35CBC}" srcOrd="0" destOrd="0" presId="urn:microsoft.com/office/officeart/2005/8/layout/radial6"/>
    <dgm:cxn modelId="{92A0E585-9C81-491D-9C96-1F82E6367F93}" srcId="{160E16F4-D514-48F1-B859-ED0F17BDEA21}" destId="{0F643E98-1452-4D4B-B9B3-B1852B13441A}" srcOrd="0" destOrd="0" parTransId="{ACB987B5-BB14-42CC-9B56-E67EEAF5EC7B}" sibTransId="{AB66B859-E4C6-450B-8CA2-2EEFB72008B7}"/>
    <dgm:cxn modelId="{A7FDD386-02BF-47DC-AB9F-BD51EEA2D8C3}" type="presOf" srcId="{66F6D3E5-3B97-44F1-8FF5-A77DB589BFDE}" destId="{7898A549-815B-4018-ACFF-B9DACF58B77A}" srcOrd="0" destOrd="0" presId="urn:microsoft.com/office/officeart/2005/8/layout/radial6"/>
    <dgm:cxn modelId="{47BB718C-39DE-42B7-8D24-F6DC36A6443C}" type="presOf" srcId="{F7B37915-3530-4124-8845-0C6DFC108794}" destId="{C73A84C6-F2A4-4380-BA13-4E4D79F9778A}" srcOrd="0" destOrd="0" presId="urn:microsoft.com/office/officeart/2005/8/layout/radial6"/>
    <dgm:cxn modelId="{CCABA694-EDB0-426A-B6D5-FCE7C3199BB5}" type="presOf" srcId="{31E49314-A847-4A48-A41E-6169437F012C}" destId="{92A3FA6F-1BD1-41A9-B79B-9826AEAE637C}" srcOrd="0" destOrd="0" presId="urn:microsoft.com/office/officeart/2005/8/layout/radial6"/>
    <dgm:cxn modelId="{88B91C95-6506-4FBF-9B23-179F401609A1}" srcId="{160E16F4-D514-48F1-B859-ED0F17BDEA21}" destId="{B22CFFD5-1069-46AC-BC15-53914ABB96AA}" srcOrd="5" destOrd="0" parTransId="{4DBA3761-943A-47FC-9AD6-1E56CC9F2261}" sibTransId="{31860BD9-520D-4DC0-A095-7E2A4B198243}"/>
    <dgm:cxn modelId="{99A989AC-E508-4B20-9AC1-0102F52F9B72}" srcId="{160E16F4-D514-48F1-B859-ED0F17BDEA21}" destId="{28F4E554-4D94-46EE-821B-7D8C85A9B557}" srcOrd="4" destOrd="0" parTransId="{902D900D-8756-4371-9CB2-10AE61EB2940}" sibTransId="{BCB159EF-2246-4F66-B20D-BE6501AB1D0E}"/>
    <dgm:cxn modelId="{F05679C3-D35F-49EA-B02F-468DAFF11C44}" type="presOf" srcId="{AB66B859-E4C6-450B-8CA2-2EEFB72008B7}" destId="{2E9C2DAE-69A7-4FD5-B36B-A5E11FAD1D88}" srcOrd="0" destOrd="0" presId="urn:microsoft.com/office/officeart/2005/8/layout/radial6"/>
    <dgm:cxn modelId="{6DE8EDC4-AE40-46C9-B9A1-FBE67D3BE80E}" type="presOf" srcId="{B12D22D5-ED89-4C40-8BBA-B6E92325AE74}" destId="{72171379-20E0-41BB-B337-D7B451FB24AA}" srcOrd="0" destOrd="0" presId="urn:microsoft.com/office/officeart/2005/8/layout/radial6"/>
    <dgm:cxn modelId="{A3A91EC5-2A80-44B0-9AFD-8E07BDD40A32}" type="presOf" srcId="{CC300181-0A2E-4427-A519-DF4678907A04}" destId="{030C1383-3375-401D-BB4D-577C5E72801D}" srcOrd="0" destOrd="0" presId="urn:microsoft.com/office/officeart/2005/8/layout/radial6"/>
    <dgm:cxn modelId="{DBABBBF0-BB01-44C7-8AD6-9498D15C5770}" srcId="{160E16F4-D514-48F1-B859-ED0F17BDEA21}" destId="{31E49314-A847-4A48-A41E-6169437F012C}" srcOrd="1" destOrd="0" parTransId="{5198EB98-B21D-4498-8894-36333F001413}" sibTransId="{9AEE6701-A9A7-4444-BB18-7E96DE197001}"/>
    <dgm:cxn modelId="{56BCDDF6-E33D-4980-81B7-D8DBA5894F4D}" srcId="{160E16F4-D514-48F1-B859-ED0F17BDEA21}" destId="{B12D22D5-ED89-4C40-8BBA-B6E92325AE74}" srcOrd="2" destOrd="0" parTransId="{7F88A2E8-1127-4868-8016-772521D35AE6}" sibTransId="{F7B37915-3530-4124-8845-0C6DFC108794}"/>
    <dgm:cxn modelId="{1C1527B9-3B5F-41B0-A266-093C5B08370C}" type="presParOf" srcId="{CD6448C4-B4FD-4ABD-94CD-B5820E88CF92}" destId="{D58E1CCC-892F-4B4C-BBBA-A65288CF0BA7}" srcOrd="0" destOrd="0" presId="urn:microsoft.com/office/officeart/2005/8/layout/radial6"/>
    <dgm:cxn modelId="{34FE43DD-D7AC-42BE-B85A-E1E07C3BCA36}" type="presParOf" srcId="{CD6448C4-B4FD-4ABD-94CD-B5820E88CF92}" destId="{22DF5B7D-6978-480E-91AF-397009F35CBC}" srcOrd="1" destOrd="0" presId="urn:microsoft.com/office/officeart/2005/8/layout/radial6"/>
    <dgm:cxn modelId="{A2A86BFE-24DA-4863-B7C2-7017569A1A7E}" type="presParOf" srcId="{CD6448C4-B4FD-4ABD-94CD-B5820E88CF92}" destId="{35E1CAA1-1D9B-4923-B2A4-EF02E43C4A5E}" srcOrd="2" destOrd="0" presId="urn:microsoft.com/office/officeart/2005/8/layout/radial6"/>
    <dgm:cxn modelId="{E1ECDD79-0D3C-4DA2-B525-46F131C37BFC}" type="presParOf" srcId="{CD6448C4-B4FD-4ABD-94CD-B5820E88CF92}" destId="{2E9C2DAE-69A7-4FD5-B36B-A5E11FAD1D88}" srcOrd="3" destOrd="0" presId="urn:microsoft.com/office/officeart/2005/8/layout/radial6"/>
    <dgm:cxn modelId="{83C723D9-9D65-442F-B334-DC9C94F0AFCD}" type="presParOf" srcId="{CD6448C4-B4FD-4ABD-94CD-B5820E88CF92}" destId="{92A3FA6F-1BD1-41A9-B79B-9826AEAE637C}" srcOrd="4" destOrd="0" presId="urn:microsoft.com/office/officeart/2005/8/layout/radial6"/>
    <dgm:cxn modelId="{DAE511ED-44FA-4A27-90B1-1372E08CFDD6}" type="presParOf" srcId="{CD6448C4-B4FD-4ABD-94CD-B5820E88CF92}" destId="{B57E9A38-2348-45EF-B6FE-8F8B83D2F991}" srcOrd="5" destOrd="0" presId="urn:microsoft.com/office/officeart/2005/8/layout/radial6"/>
    <dgm:cxn modelId="{930DAD5C-9DCF-4DA2-8D70-526375019798}" type="presParOf" srcId="{CD6448C4-B4FD-4ABD-94CD-B5820E88CF92}" destId="{9BFDD090-5C12-44E7-A12F-9D6C8FB045F2}" srcOrd="6" destOrd="0" presId="urn:microsoft.com/office/officeart/2005/8/layout/radial6"/>
    <dgm:cxn modelId="{2CC64546-4EF1-494F-84A9-39B00878CA4E}" type="presParOf" srcId="{CD6448C4-B4FD-4ABD-94CD-B5820E88CF92}" destId="{72171379-20E0-41BB-B337-D7B451FB24AA}" srcOrd="7" destOrd="0" presId="urn:microsoft.com/office/officeart/2005/8/layout/radial6"/>
    <dgm:cxn modelId="{04C30F9D-7C01-414C-9671-140E382F62DF}" type="presParOf" srcId="{CD6448C4-B4FD-4ABD-94CD-B5820E88CF92}" destId="{B3FA5663-27AB-4B7F-819F-4A3ADF113001}" srcOrd="8" destOrd="0" presId="urn:microsoft.com/office/officeart/2005/8/layout/radial6"/>
    <dgm:cxn modelId="{FBA44E14-1ABB-4484-8AA1-1835489AD3F1}" type="presParOf" srcId="{CD6448C4-B4FD-4ABD-94CD-B5820E88CF92}" destId="{C73A84C6-F2A4-4380-BA13-4E4D79F9778A}" srcOrd="9" destOrd="0" presId="urn:microsoft.com/office/officeart/2005/8/layout/radial6"/>
    <dgm:cxn modelId="{33AD1660-022B-40EB-92AC-51DFEB756708}" type="presParOf" srcId="{CD6448C4-B4FD-4ABD-94CD-B5820E88CF92}" destId="{7898A549-815B-4018-ACFF-B9DACF58B77A}" srcOrd="10" destOrd="0" presId="urn:microsoft.com/office/officeart/2005/8/layout/radial6"/>
    <dgm:cxn modelId="{F893857E-22A9-4C4F-9FA4-92D25044E215}" type="presParOf" srcId="{CD6448C4-B4FD-4ABD-94CD-B5820E88CF92}" destId="{FE17DED6-055F-429F-B51E-3C41431BE44E}" srcOrd="11" destOrd="0" presId="urn:microsoft.com/office/officeart/2005/8/layout/radial6"/>
    <dgm:cxn modelId="{0C411E1B-534D-4D98-A8F2-31005D91CAD2}" type="presParOf" srcId="{CD6448C4-B4FD-4ABD-94CD-B5820E88CF92}" destId="{030C1383-3375-401D-BB4D-577C5E72801D}" srcOrd="12" destOrd="0" presId="urn:microsoft.com/office/officeart/2005/8/layout/radial6"/>
    <dgm:cxn modelId="{CFF5A59A-ED48-4F0C-B19A-2CC1F6720885}" type="presParOf" srcId="{CD6448C4-B4FD-4ABD-94CD-B5820E88CF92}" destId="{28E4CEF4-11CF-4646-BE30-CD65529352C2}" srcOrd="13" destOrd="0" presId="urn:microsoft.com/office/officeart/2005/8/layout/radial6"/>
    <dgm:cxn modelId="{FAB939A1-4AF1-4273-A866-485DF82BCA23}" type="presParOf" srcId="{CD6448C4-B4FD-4ABD-94CD-B5820E88CF92}" destId="{0E8DA52F-33D0-47FB-97F4-2AD19B839DD1}" srcOrd="14" destOrd="0" presId="urn:microsoft.com/office/officeart/2005/8/layout/radial6"/>
    <dgm:cxn modelId="{94C5B1BD-FE86-490E-8F5F-E159E3CB0DE3}" type="presParOf" srcId="{CD6448C4-B4FD-4ABD-94CD-B5820E88CF92}" destId="{1A217D4D-08E2-4EA5-AEE8-B3AEB140CCD6}" srcOrd="15" destOrd="0" presId="urn:microsoft.com/office/officeart/2005/8/layout/radial6"/>
    <dgm:cxn modelId="{24FD6C4F-E58A-4233-927E-BACD986E5B2C}" type="presParOf" srcId="{CD6448C4-B4FD-4ABD-94CD-B5820E88CF92}" destId="{BA9960B9-4587-41FC-AF63-DE3F2F911ECB}" srcOrd="16" destOrd="0" presId="urn:microsoft.com/office/officeart/2005/8/layout/radial6"/>
    <dgm:cxn modelId="{D94B33EC-FDB1-4A7B-8677-CB99DEFCB6FB}" type="presParOf" srcId="{CD6448C4-B4FD-4ABD-94CD-B5820E88CF92}" destId="{63CCB52F-4D12-4BCB-A0FB-1F2C5361EF54}" srcOrd="17" destOrd="0" presId="urn:microsoft.com/office/officeart/2005/8/layout/radial6"/>
    <dgm:cxn modelId="{9FBF3904-850F-46A0-9741-406FAA6E6942}" type="presParOf" srcId="{CD6448C4-B4FD-4ABD-94CD-B5820E88CF92}" destId="{18176698-B1E2-43FD-B9E3-8E8BE752287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76698-B1E2-43FD-B9E3-8E8BE7522871}">
      <dsp:nvSpPr>
        <dsp:cNvPr id="0" name=""/>
        <dsp:cNvSpPr/>
      </dsp:nvSpPr>
      <dsp:spPr>
        <a:xfrm>
          <a:off x="2250642" y="612845"/>
          <a:ext cx="4145753" cy="4145753"/>
        </a:xfrm>
        <a:prstGeom prst="blockArc">
          <a:avLst>
            <a:gd name="adj1" fmla="val 12600000"/>
            <a:gd name="adj2" fmla="val 16200000"/>
            <a:gd name="adj3" fmla="val 4529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17D4D-08E2-4EA5-AEE8-B3AEB140CCD6}">
      <dsp:nvSpPr>
        <dsp:cNvPr id="0" name=""/>
        <dsp:cNvSpPr/>
      </dsp:nvSpPr>
      <dsp:spPr>
        <a:xfrm>
          <a:off x="2250642" y="612845"/>
          <a:ext cx="4145753" cy="4145753"/>
        </a:xfrm>
        <a:prstGeom prst="blockArc">
          <a:avLst>
            <a:gd name="adj1" fmla="val 9000000"/>
            <a:gd name="adj2" fmla="val 12600000"/>
            <a:gd name="adj3" fmla="val 4529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C1383-3375-401D-BB4D-577C5E72801D}">
      <dsp:nvSpPr>
        <dsp:cNvPr id="0" name=""/>
        <dsp:cNvSpPr/>
      </dsp:nvSpPr>
      <dsp:spPr>
        <a:xfrm>
          <a:off x="2250642" y="612845"/>
          <a:ext cx="4145753" cy="4145753"/>
        </a:xfrm>
        <a:prstGeom prst="blockArc">
          <a:avLst>
            <a:gd name="adj1" fmla="val 5400000"/>
            <a:gd name="adj2" fmla="val 9000000"/>
            <a:gd name="adj3" fmla="val 4529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A84C6-F2A4-4380-BA13-4E4D79F9778A}">
      <dsp:nvSpPr>
        <dsp:cNvPr id="0" name=""/>
        <dsp:cNvSpPr/>
      </dsp:nvSpPr>
      <dsp:spPr>
        <a:xfrm>
          <a:off x="2250642" y="612845"/>
          <a:ext cx="4145753" cy="4145753"/>
        </a:xfrm>
        <a:prstGeom prst="blockArc">
          <a:avLst>
            <a:gd name="adj1" fmla="val 1800000"/>
            <a:gd name="adj2" fmla="val 5400000"/>
            <a:gd name="adj3" fmla="val 4529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DD090-5C12-44E7-A12F-9D6C8FB045F2}">
      <dsp:nvSpPr>
        <dsp:cNvPr id="0" name=""/>
        <dsp:cNvSpPr/>
      </dsp:nvSpPr>
      <dsp:spPr>
        <a:xfrm>
          <a:off x="2250642" y="612845"/>
          <a:ext cx="4145753" cy="4145753"/>
        </a:xfrm>
        <a:prstGeom prst="blockArc">
          <a:avLst>
            <a:gd name="adj1" fmla="val 19800000"/>
            <a:gd name="adj2" fmla="val 1800000"/>
            <a:gd name="adj3" fmla="val 4529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C2DAE-69A7-4FD5-B36B-A5E11FAD1D88}">
      <dsp:nvSpPr>
        <dsp:cNvPr id="0" name=""/>
        <dsp:cNvSpPr/>
      </dsp:nvSpPr>
      <dsp:spPr>
        <a:xfrm>
          <a:off x="2250642" y="612845"/>
          <a:ext cx="4145753" cy="4145753"/>
        </a:xfrm>
        <a:prstGeom prst="blockArc">
          <a:avLst>
            <a:gd name="adj1" fmla="val 16200000"/>
            <a:gd name="adj2" fmla="val 19800000"/>
            <a:gd name="adj3" fmla="val 452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E1CCC-892F-4B4C-BBBA-A65288CF0BA7}">
      <dsp:nvSpPr>
        <dsp:cNvPr id="0" name=""/>
        <dsp:cNvSpPr/>
      </dsp:nvSpPr>
      <dsp:spPr>
        <a:xfrm>
          <a:off x="3058286" y="1486866"/>
          <a:ext cx="2530464" cy="23977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Kommunikations-</a:t>
          </a:r>
          <a:r>
            <a:rPr lang="de-DE" sz="2000" kern="1200" dirty="0" err="1"/>
            <a:t>kompetenz</a:t>
          </a:r>
          <a:endParaRPr lang="de-DE" sz="2000" kern="1200" dirty="0"/>
        </a:p>
      </dsp:txBody>
      <dsp:txXfrm>
        <a:off x="3428864" y="1838002"/>
        <a:ext cx="1789308" cy="1695438"/>
      </dsp:txXfrm>
    </dsp:sp>
    <dsp:sp modelId="{22DF5B7D-6978-480E-91AF-397009F35CBC}">
      <dsp:nvSpPr>
        <dsp:cNvPr id="0" name=""/>
        <dsp:cNvSpPr/>
      </dsp:nvSpPr>
      <dsp:spPr>
        <a:xfrm>
          <a:off x="3327704" y="-187113"/>
          <a:ext cx="1991629" cy="16937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Hör-verstehen</a:t>
          </a:r>
        </a:p>
      </dsp:txBody>
      <dsp:txXfrm>
        <a:off x="3619371" y="60938"/>
        <a:ext cx="1408295" cy="1197694"/>
      </dsp:txXfrm>
    </dsp:sp>
    <dsp:sp modelId="{92A3FA6F-1BD1-41A9-B79B-9826AEAE637C}">
      <dsp:nvSpPr>
        <dsp:cNvPr id="0" name=""/>
        <dsp:cNvSpPr/>
      </dsp:nvSpPr>
      <dsp:spPr>
        <a:xfrm>
          <a:off x="5114018" y="788818"/>
          <a:ext cx="1928025" cy="1767869"/>
        </a:xfrm>
        <a:prstGeom prst="ellips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Lese-verstehen</a:t>
          </a:r>
        </a:p>
      </dsp:txBody>
      <dsp:txXfrm>
        <a:off x="5396371" y="1047716"/>
        <a:ext cx="1363319" cy="1250073"/>
      </dsp:txXfrm>
    </dsp:sp>
    <dsp:sp modelId="{72171379-20E0-41BB-B337-D7B451FB24AA}">
      <dsp:nvSpPr>
        <dsp:cNvPr id="0" name=""/>
        <dsp:cNvSpPr/>
      </dsp:nvSpPr>
      <dsp:spPr>
        <a:xfrm>
          <a:off x="5154660" y="2822115"/>
          <a:ext cx="1846741" cy="1753148"/>
        </a:xfrm>
        <a:prstGeom prst="ellips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Wortschatz</a:t>
          </a:r>
        </a:p>
      </dsp:txBody>
      <dsp:txXfrm>
        <a:off x="5425109" y="3078858"/>
        <a:ext cx="1305843" cy="1239662"/>
      </dsp:txXfrm>
    </dsp:sp>
    <dsp:sp modelId="{7898A549-815B-4018-ACFF-B9DACF58B77A}">
      <dsp:nvSpPr>
        <dsp:cNvPr id="0" name=""/>
        <dsp:cNvSpPr/>
      </dsp:nvSpPr>
      <dsp:spPr>
        <a:xfrm>
          <a:off x="3311307" y="3878353"/>
          <a:ext cx="2024421" cy="1666610"/>
        </a:xfrm>
        <a:prstGeom prst="ellips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Aussprache</a:t>
          </a:r>
        </a:p>
      </dsp:txBody>
      <dsp:txXfrm>
        <a:off x="3607777" y="4122422"/>
        <a:ext cx="1431481" cy="1178472"/>
      </dsp:txXfrm>
    </dsp:sp>
    <dsp:sp modelId="{28E4CEF4-11CF-4646-BE30-CD65529352C2}">
      <dsp:nvSpPr>
        <dsp:cNvPr id="0" name=""/>
        <dsp:cNvSpPr/>
      </dsp:nvSpPr>
      <dsp:spPr>
        <a:xfrm>
          <a:off x="1571157" y="2782882"/>
          <a:ext cx="1995697" cy="1831616"/>
        </a:xfrm>
        <a:prstGeom prst="ellips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Landeskunde</a:t>
          </a:r>
        </a:p>
      </dsp:txBody>
      <dsp:txXfrm>
        <a:off x="1863420" y="3051116"/>
        <a:ext cx="1411171" cy="1295148"/>
      </dsp:txXfrm>
    </dsp:sp>
    <dsp:sp modelId="{BA9960B9-4587-41FC-AF63-DE3F2F911ECB}">
      <dsp:nvSpPr>
        <dsp:cNvPr id="0" name=""/>
        <dsp:cNvSpPr/>
      </dsp:nvSpPr>
      <dsp:spPr>
        <a:xfrm>
          <a:off x="1530515" y="728729"/>
          <a:ext cx="2076981" cy="1888048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Grammatik</a:t>
          </a:r>
        </a:p>
      </dsp:txBody>
      <dsp:txXfrm>
        <a:off x="1834682" y="1005227"/>
        <a:ext cx="1468647" cy="1335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857C5-1F65-419B-8FA9-E462A8DFB30C}" type="datetimeFigureOut">
              <a:rPr lang="de-DE" smtClean="0"/>
              <a:pPr/>
              <a:t>19.04.2021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BC283-BB10-4AA3-8A86-D6CF26A07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1714490"/>
            <a:ext cx="3384376" cy="2714644"/>
          </a:xfrm>
        </p:spPr>
        <p:txBody>
          <a:bodyPr>
            <a:normAutofit/>
          </a:bodyPr>
          <a:lstStyle/>
          <a:p>
            <a:r>
              <a:rPr lang="de-DE" sz="4000" dirty="0"/>
              <a:t>VORSTELLUNG DES FACHES FRANZÖSISCH</a:t>
            </a:r>
          </a:p>
        </p:txBody>
      </p:sp>
      <p:pic>
        <p:nvPicPr>
          <p:cNvPr id="5" name="Picture 2" descr="Eiffelturm, Paris, Frankreich, Reisen">
            <a:extLst>
              <a:ext uri="{FF2B5EF4-FFF2-40B4-BE49-F238E27FC236}">
                <a16:creationId xmlns:a16="http://schemas.microsoft.com/office/drawing/2014/main" id="{962037DD-CBD7-4D24-81AA-C4854FF67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t="59" r="22733" b="-1"/>
          <a:stretch/>
        </p:blipFill>
        <p:spPr bwMode="auto">
          <a:xfrm>
            <a:off x="3995936" y="332656"/>
            <a:ext cx="493657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D70A4-43C5-47F2-A8EF-D94DC3D4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2362273"/>
          </a:xfrm>
        </p:spPr>
        <p:txBody>
          <a:bodyPr>
            <a:normAutofit/>
          </a:bodyPr>
          <a:lstStyle/>
          <a:p>
            <a:r>
              <a:rPr lang="de-DE" dirty="0"/>
              <a:t>Video von Schülern</a:t>
            </a:r>
          </a:p>
        </p:txBody>
      </p:sp>
      <p:pic>
        <p:nvPicPr>
          <p:cNvPr id="4" name="Vorstellung">
            <a:hlinkClick r:id="" action="ppaction://media"/>
            <a:extLst>
              <a:ext uri="{FF2B5EF4-FFF2-40B4-BE49-F238E27FC236}">
                <a16:creationId xmlns:a16="http://schemas.microsoft.com/office/drawing/2014/main" id="{11906C13-99F9-4171-8DFA-DE7ED296AD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137319"/>
            <a:ext cx="5230312" cy="6583361"/>
          </a:xfr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3623885-D67E-496E-B59E-DA9BF50C517A}"/>
              </a:ext>
            </a:extLst>
          </p:cNvPr>
          <p:cNvSpPr txBox="1">
            <a:spLocks/>
          </p:cNvSpPr>
          <p:nvPr/>
        </p:nvSpPr>
        <p:spPr>
          <a:xfrm>
            <a:off x="457200" y="2636911"/>
            <a:ext cx="2818656" cy="400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  <a:tabLst>
                <a:tab pos="628650" algn="l"/>
              </a:tabLst>
            </a:pP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74555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0"/>
    </mc:Choice>
    <mc:Fallback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UNTERRICHTSUMSETZUNG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50435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tabLst>
                <a:tab pos="628650" algn="l"/>
              </a:tabLst>
            </a:pPr>
            <a:r>
              <a:rPr lang="de-DE" sz="3000" dirty="0"/>
              <a:t>4.) 	Originale Begegnungen: Straßburg, 	Frankreichfahrt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2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halie Schulz\Downloads\image1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88628">
            <a:off x="903308" y="730232"/>
            <a:ext cx="7381895" cy="5536421"/>
          </a:xfrm>
          <a:prstGeom prst="rect">
            <a:avLst/>
          </a:prstGeom>
          <a:noFill/>
        </p:spPr>
      </p:pic>
      <p:pic>
        <p:nvPicPr>
          <p:cNvPr id="2050" name="Picture 2" descr="C:\Users\Nathalie Schulz\Downloads\image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4271">
            <a:off x="3462637" y="328976"/>
            <a:ext cx="4522495" cy="6029993"/>
          </a:xfrm>
          <a:prstGeom prst="rect">
            <a:avLst/>
          </a:prstGeom>
          <a:noFill/>
        </p:spPr>
      </p:pic>
      <p:pic>
        <p:nvPicPr>
          <p:cNvPr id="2052" name="Picture 4" descr="C:\Users\Nathalie Schulz\Downloads\image1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0469">
            <a:off x="1579813" y="163247"/>
            <a:ext cx="4714890" cy="62865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255">
            <a:off x="231213" y="3302582"/>
            <a:ext cx="3833523" cy="28320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8806">
            <a:off x="2497526" y="1994706"/>
            <a:ext cx="4231713" cy="31737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3517">
            <a:off x="5554802" y="3287979"/>
            <a:ext cx="3977955" cy="29834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2658" b="10330"/>
          <a:stretch/>
        </p:blipFill>
        <p:spPr>
          <a:xfrm rot="907143">
            <a:off x="5241029" y="315408"/>
            <a:ext cx="3643814" cy="26391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388">
            <a:off x="263745" y="207653"/>
            <a:ext cx="2953944" cy="33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ABSCHLUSSPRÜFUNG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3000" dirty="0"/>
              <a:t>Mündliche und schriftliche Prüfung</a:t>
            </a:r>
          </a:p>
          <a:p>
            <a:pPr>
              <a:buNone/>
            </a:pP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FRANZÖSISCH IST FÜR…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50435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sz="2400" dirty="0"/>
              <a:t>Jungen und Mädchen.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sz="2400" dirty="0"/>
              <a:t>Alle, die Spaß an fremden Sprachen haben.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sz="2400" dirty="0"/>
              <a:t>Alle, die an anderen Kulturen interessiert sind. 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sz="2400" dirty="0"/>
              <a:t>Alle, die gerne mit anderen im Unterricht kommunizieren.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sz="2400" dirty="0"/>
              <a:t>Alle, die bereit sind in zwei Sprachen Vokabeln zu lernen.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sz="2400" dirty="0"/>
              <a:t>Alle, die ein Interesse an Frankreich und der frankophonen Kultur haben.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642910" y="1714490"/>
            <a:ext cx="3071353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</a:t>
            </a:r>
            <a:r>
              <a:rPr kumimoji="0" lang="de-DE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REVOIR!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Eiffelturm, Paris, Frankreich, Reisen">
            <a:extLst>
              <a:ext uri="{FF2B5EF4-FFF2-40B4-BE49-F238E27FC236}">
                <a16:creationId xmlns:a16="http://schemas.microsoft.com/office/drawing/2014/main" id="{DDFD0022-4579-4FAE-94F2-0433F0DD5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t="59" r="22733" b="-1"/>
          <a:stretch/>
        </p:blipFill>
        <p:spPr bwMode="auto">
          <a:xfrm>
            <a:off x="3714263" y="404664"/>
            <a:ext cx="493657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RAHMENBEDINGUNGEN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Wahlpflichtfach</a:t>
            </a:r>
          </a:p>
          <a:p>
            <a:pPr>
              <a:lnSpc>
                <a:spcPct val="150000"/>
              </a:lnSpc>
            </a:pPr>
            <a:r>
              <a:rPr lang="de-DE" dirty="0"/>
              <a:t>3h pro Woche</a:t>
            </a:r>
          </a:p>
          <a:p>
            <a:pPr>
              <a:lnSpc>
                <a:spcPct val="150000"/>
              </a:lnSpc>
            </a:pPr>
            <a:r>
              <a:rPr lang="de-DE" dirty="0"/>
              <a:t>Mindestens 4 Klassenarbeiten</a:t>
            </a:r>
          </a:p>
          <a:p>
            <a:pPr>
              <a:lnSpc>
                <a:spcPct val="150000"/>
              </a:lnSpc>
            </a:pPr>
            <a:r>
              <a:rPr lang="de-DE" dirty="0"/>
              <a:t>Vokabeltest</a:t>
            </a:r>
          </a:p>
          <a:p>
            <a:pPr>
              <a:lnSpc>
                <a:spcPct val="150000"/>
              </a:lnSpc>
            </a:pPr>
            <a:r>
              <a:rPr lang="de-DE" dirty="0"/>
              <a:t>Präsentationen, Dialoge, Lesebeurteilung</a:t>
            </a:r>
          </a:p>
          <a:p>
            <a:pPr>
              <a:lnSpc>
                <a:spcPct val="150000"/>
              </a:lnSpc>
            </a:pPr>
            <a:r>
              <a:rPr lang="de-DE" dirty="0"/>
              <a:t>Wechsel nach Klasse 7 nicht möglich</a:t>
            </a: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WARUM FRANZÖSISCH?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Private und berufliche Verständigung</a:t>
            </a:r>
          </a:p>
          <a:p>
            <a:pPr>
              <a:lnSpc>
                <a:spcPct val="150000"/>
              </a:lnSpc>
            </a:pPr>
            <a:r>
              <a:rPr lang="de-DE" dirty="0"/>
              <a:t>Sprache unseres Nachbarlandes</a:t>
            </a:r>
          </a:p>
          <a:p>
            <a:pPr>
              <a:lnSpc>
                <a:spcPct val="150000"/>
              </a:lnSpc>
            </a:pPr>
            <a:r>
              <a:rPr lang="de-DE" dirty="0"/>
              <a:t>57 Mitgliedstaaten der Frankophonie:</a:t>
            </a:r>
          </a:p>
          <a:p>
            <a:pPr>
              <a:lnSpc>
                <a:spcPct val="150000"/>
              </a:lnSpc>
              <a:buNone/>
            </a:pPr>
            <a:r>
              <a:rPr lang="de-DE" dirty="0"/>
              <a:t>	Belgien, Schweiz, Luxemburg, Marokko, Tunesien, Kanada, …</a:t>
            </a:r>
          </a:p>
          <a:p>
            <a:pPr>
              <a:lnSpc>
                <a:spcPct val="150000"/>
              </a:lnSpc>
            </a:pPr>
            <a:r>
              <a:rPr lang="de-DE" dirty="0"/>
              <a:t>Förderung der allgemeinen Sprachkompetenz</a:t>
            </a:r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214291"/>
            <a:ext cx="8229600" cy="1143000"/>
          </a:xfrm>
        </p:spPr>
        <p:txBody>
          <a:bodyPr/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UNTERRICHTSINHALTE</a:t>
            </a:r>
          </a:p>
        </p:txBody>
      </p:sp>
      <p:graphicFrame>
        <p:nvGraphicFramePr>
          <p:cNvPr id="9" name="Diagramm 8"/>
          <p:cNvGraphicFramePr/>
          <p:nvPr/>
        </p:nvGraphicFramePr>
        <p:xfrm>
          <a:off x="285720" y="1357297"/>
          <a:ext cx="8572560" cy="535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UNTERRICHTSUMSETZUNG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50435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tabLst>
                <a:tab pos="541338" algn="l"/>
              </a:tabLst>
            </a:pPr>
            <a:r>
              <a:rPr lang="de-DE" sz="3000" dirty="0"/>
              <a:t>1.) 	Lebensweltbezug: Bäckereieinkauf, Shoppen, 	Schulalltag, Lebensmittel, …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UNTERRICHTSUMSETZUNG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17615"/>
            <a:ext cx="2808312" cy="37444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2347" b="752"/>
          <a:stretch/>
        </p:blipFill>
        <p:spPr>
          <a:xfrm>
            <a:off x="4860032" y="2017615"/>
            <a:ext cx="350785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5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dirty="0">
                <a:solidFill>
                  <a:srgbClr val="002060"/>
                </a:solidFill>
              </a:rPr>
              <a:t>UNTERRICHTSUMSETZUNG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50435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tabLst>
                <a:tab pos="717550" algn="l"/>
              </a:tabLst>
            </a:pPr>
            <a:r>
              <a:rPr lang="de-DE" sz="3000" dirty="0"/>
              <a:t>2.) 	Medienvielfalt: Texte, Musik, Filme</a:t>
            </a:r>
          </a:p>
          <a:p>
            <a:pPr marL="0" indent="0">
              <a:lnSpc>
                <a:spcPct val="150000"/>
              </a:lnSpc>
              <a:buNone/>
              <a:tabLst>
                <a:tab pos="717550" algn="l"/>
              </a:tabLst>
            </a:pPr>
            <a:r>
              <a:rPr lang="de-DE" sz="3000" dirty="0"/>
              <a:t>3.) 	Bewegung und Spaß: Raps, kleine 	Präsentationen, Rollenspiele, Diskussionen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5"/>
          <a:stretch/>
        </p:blipFill>
        <p:spPr>
          <a:xfrm>
            <a:off x="5868144" y="554677"/>
            <a:ext cx="2723876" cy="4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5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halie Schulz\Downloads\image1.jpeg"/>
          <p:cNvPicPr>
            <a:picLocks noChangeAspect="1" noChangeArrowheads="1"/>
          </p:cNvPicPr>
          <p:nvPr/>
        </p:nvPicPr>
        <p:blipFill rotWithShape="1">
          <a:blip r:embed="rId2" cstate="print"/>
          <a:srcRect l="16954" t="26855" r="7447" b="45903"/>
          <a:stretch/>
        </p:blipFill>
        <p:spPr bwMode="auto">
          <a:xfrm>
            <a:off x="258719" y="2276872"/>
            <a:ext cx="8525749" cy="23042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Bildschirmpräsentation (4:3)</PresentationFormat>
  <Paragraphs>41</Paragraphs>
  <Slides>16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9" baseType="lpstr">
      <vt:lpstr>Arial</vt:lpstr>
      <vt:lpstr>Calibri</vt:lpstr>
      <vt:lpstr>Larissa-Design</vt:lpstr>
      <vt:lpstr>VORSTELLUNG DES FACHES FRANZÖSISCH</vt:lpstr>
      <vt:lpstr>RAHMENBEDINGUNGEN</vt:lpstr>
      <vt:lpstr>WARUM FRANZÖSISCH?</vt:lpstr>
      <vt:lpstr>UNTERRICHTSINHALTE</vt:lpstr>
      <vt:lpstr>UNTERRICHTSUMSETZUNG</vt:lpstr>
      <vt:lpstr>UNTERRICHTSUMSETZUNG</vt:lpstr>
      <vt:lpstr>UNTERRICHTSUMSETZUNG</vt:lpstr>
      <vt:lpstr>PowerPoint-Präsentation</vt:lpstr>
      <vt:lpstr>PowerPoint-Präsentation</vt:lpstr>
      <vt:lpstr>Video von Schülern</vt:lpstr>
      <vt:lpstr>UNTERRICHTSUMSETZUNG</vt:lpstr>
      <vt:lpstr>PowerPoint-Präsentation</vt:lpstr>
      <vt:lpstr>PowerPoint-Präsentation</vt:lpstr>
      <vt:lpstr>ABSCHLUSSPRÜFUNG</vt:lpstr>
      <vt:lpstr>FRANZÖSISCH IST FÜR…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 des Faches: Alltagskultur, Ernährung und Soziales (AES)</dc:title>
  <dc:creator>Nathalie Schulz</dc:creator>
  <cp:lastModifiedBy>Schulz</cp:lastModifiedBy>
  <cp:revision>27</cp:revision>
  <dcterms:created xsi:type="dcterms:W3CDTF">2019-03-03T15:09:27Z</dcterms:created>
  <dcterms:modified xsi:type="dcterms:W3CDTF">2021-04-19T07:47:56Z</dcterms:modified>
</cp:coreProperties>
</file>